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League Spartan" panose="020B0604020202020204" charset="0"/>
      <p:regular r:id="rId8"/>
    </p:embeddedFont>
    <p:embeddedFont>
      <p:font typeface="Open Sauce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105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0707" y="8652905"/>
            <a:ext cx="15349226" cy="1688415"/>
          </a:xfrm>
          <a:custGeom>
            <a:avLst/>
            <a:gdLst/>
            <a:ahLst/>
            <a:cxnLst/>
            <a:rect l="l" t="t" r="r" b="b"/>
            <a:pathLst>
              <a:path w="15349226" h="1688415">
                <a:moveTo>
                  <a:pt x="0" y="0"/>
                </a:moveTo>
                <a:lnTo>
                  <a:pt x="15349227" y="0"/>
                </a:lnTo>
                <a:lnTo>
                  <a:pt x="15349227" y="1688415"/>
                </a:lnTo>
                <a:lnTo>
                  <a:pt x="0" y="1688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9722376" y="-141082"/>
            <a:ext cx="13318995" cy="10708863"/>
            <a:chOff x="0" y="0"/>
            <a:chExt cx="5062777" cy="4070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2777" cy="4070621"/>
            </a:xfrm>
            <a:custGeom>
              <a:avLst/>
              <a:gdLst/>
              <a:ahLst/>
              <a:cxnLst/>
              <a:rect l="l" t="t" r="r" b="b"/>
              <a:pathLst>
                <a:path w="5062777" h="4070621">
                  <a:moveTo>
                    <a:pt x="194603" y="0"/>
                  </a:moveTo>
                  <a:lnTo>
                    <a:pt x="0" y="1097072"/>
                  </a:lnTo>
                  <a:lnTo>
                    <a:pt x="891239" y="2292577"/>
                  </a:lnTo>
                  <a:lnTo>
                    <a:pt x="228762" y="4011562"/>
                  </a:lnTo>
                  <a:lnTo>
                    <a:pt x="3874458" y="4070621"/>
                  </a:lnTo>
                  <a:lnTo>
                    <a:pt x="5062777" y="4070621"/>
                  </a:lnTo>
                  <a:lnTo>
                    <a:pt x="4468618" y="2479598"/>
                  </a:lnTo>
                  <a:lnTo>
                    <a:pt x="5062777" y="1373577"/>
                  </a:lnTo>
                  <a:lnTo>
                    <a:pt x="4354755" y="592383"/>
                  </a:lnTo>
                  <a:lnTo>
                    <a:pt x="3360003" y="582540"/>
                  </a:lnTo>
                  <a:lnTo>
                    <a:pt x="4400300" y="0"/>
                  </a:lnTo>
                  <a:close/>
                </a:path>
              </a:pathLst>
            </a:custGeom>
            <a:blipFill>
              <a:blip r:embed="rId4"/>
              <a:stretch>
                <a:fillRect l="-3535" r="-21120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4245" y="5410211"/>
            <a:ext cx="6414925" cy="764614"/>
            <a:chOff x="0" y="0"/>
            <a:chExt cx="5114395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14395" cy="609600"/>
            </a:xfrm>
            <a:custGeom>
              <a:avLst/>
              <a:gdLst/>
              <a:ahLst/>
              <a:cxnLst/>
              <a:rect l="l" t="t" r="r" b="b"/>
              <a:pathLst>
                <a:path w="5114395" h="609600">
                  <a:moveTo>
                    <a:pt x="4911195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114395" y="609600"/>
                  </a:lnTo>
                  <a:lnTo>
                    <a:pt x="4911195" y="0"/>
                  </a:lnTo>
                  <a:close/>
                </a:path>
              </a:pathLst>
            </a:custGeom>
            <a:solidFill>
              <a:srgbClr val="E4C04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911195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V="1">
            <a:off x="-59985" y="-64882"/>
            <a:ext cx="3270957" cy="2997014"/>
          </a:xfrm>
          <a:custGeom>
            <a:avLst/>
            <a:gdLst/>
            <a:ahLst/>
            <a:cxnLst/>
            <a:rect l="l" t="t" r="r" b="b"/>
            <a:pathLst>
              <a:path w="3270957" h="2997014">
                <a:moveTo>
                  <a:pt x="0" y="2997014"/>
                </a:moveTo>
                <a:lnTo>
                  <a:pt x="3270957" y="2997014"/>
                </a:lnTo>
                <a:lnTo>
                  <a:pt x="3270957" y="0"/>
                </a:lnTo>
                <a:lnTo>
                  <a:pt x="0" y="0"/>
                </a:lnTo>
                <a:lnTo>
                  <a:pt x="0" y="299701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6202405" y="1145720"/>
            <a:ext cx="1557001" cy="739575"/>
          </a:xfrm>
          <a:custGeom>
            <a:avLst/>
            <a:gdLst/>
            <a:ahLst/>
            <a:cxnLst/>
            <a:rect l="l" t="t" r="r" b="b"/>
            <a:pathLst>
              <a:path w="1557001" h="739575">
                <a:moveTo>
                  <a:pt x="0" y="0"/>
                </a:moveTo>
                <a:lnTo>
                  <a:pt x="1557001" y="0"/>
                </a:lnTo>
                <a:lnTo>
                  <a:pt x="1557001" y="739575"/>
                </a:lnTo>
                <a:lnTo>
                  <a:pt x="0" y="7395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1124245" y="3512042"/>
            <a:ext cx="7298827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MODULATION SINUSOÏDALE DE FRÉQUENCE PWM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06967" y="3927424"/>
            <a:ext cx="11270226" cy="4177018"/>
            <a:chOff x="0" y="0"/>
            <a:chExt cx="1750715" cy="648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0715" cy="648857"/>
            </a:xfrm>
            <a:custGeom>
              <a:avLst/>
              <a:gdLst/>
              <a:ahLst/>
              <a:cxnLst/>
              <a:rect l="l" t="t" r="r" b="b"/>
              <a:pathLst>
                <a:path w="1750715" h="648857">
                  <a:moveTo>
                    <a:pt x="1547515" y="0"/>
                  </a:moveTo>
                  <a:lnTo>
                    <a:pt x="0" y="0"/>
                  </a:lnTo>
                  <a:lnTo>
                    <a:pt x="203200" y="648857"/>
                  </a:lnTo>
                  <a:lnTo>
                    <a:pt x="1750715" y="648857"/>
                  </a:lnTo>
                  <a:lnTo>
                    <a:pt x="1547515" y="0"/>
                  </a:lnTo>
                  <a:close/>
                </a:path>
              </a:pathLst>
            </a:custGeom>
            <a:solidFill>
              <a:srgbClr val="E4C04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547515" cy="686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1930" y="9543485"/>
            <a:ext cx="18835178" cy="941156"/>
            <a:chOff x="0" y="0"/>
            <a:chExt cx="4960705" cy="2478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60705" cy="247876"/>
            </a:xfrm>
            <a:custGeom>
              <a:avLst/>
              <a:gdLst/>
              <a:ahLst/>
              <a:cxnLst/>
              <a:rect l="l" t="t" r="r" b="b"/>
              <a:pathLst>
                <a:path w="4960705" h="247876">
                  <a:moveTo>
                    <a:pt x="0" y="0"/>
                  </a:moveTo>
                  <a:lnTo>
                    <a:pt x="4960705" y="0"/>
                  </a:lnTo>
                  <a:lnTo>
                    <a:pt x="4960705" y="247876"/>
                  </a:lnTo>
                  <a:lnTo>
                    <a:pt x="0" y="247876"/>
                  </a:lnTo>
                  <a:close/>
                </a:path>
              </a:pathLst>
            </a:custGeom>
            <a:solidFill>
              <a:srgbClr val="15443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60705" cy="285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702299" y="1028700"/>
            <a:ext cx="1557001" cy="739575"/>
          </a:xfrm>
          <a:custGeom>
            <a:avLst/>
            <a:gdLst/>
            <a:ahLst/>
            <a:cxnLst/>
            <a:rect l="l" t="t" r="r" b="b"/>
            <a:pathLst>
              <a:path w="1557001" h="739575">
                <a:moveTo>
                  <a:pt x="1557001" y="0"/>
                </a:moveTo>
                <a:lnTo>
                  <a:pt x="0" y="0"/>
                </a:lnTo>
                <a:lnTo>
                  <a:pt x="0" y="739575"/>
                </a:lnTo>
                <a:lnTo>
                  <a:pt x="1557001" y="739575"/>
                </a:lnTo>
                <a:lnTo>
                  <a:pt x="15570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flipV="1">
            <a:off x="-59985" y="-64882"/>
            <a:ext cx="4027905" cy="3690568"/>
          </a:xfrm>
          <a:custGeom>
            <a:avLst/>
            <a:gdLst/>
            <a:ahLst/>
            <a:cxnLst/>
            <a:rect l="l" t="t" r="r" b="b"/>
            <a:pathLst>
              <a:path w="4027905" h="3690568">
                <a:moveTo>
                  <a:pt x="0" y="3690568"/>
                </a:moveTo>
                <a:lnTo>
                  <a:pt x="4027905" y="3690568"/>
                </a:lnTo>
                <a:lnTo>
                  <a:pt x="4027905" y="0"/>
                </a:lnTo>
                <a:lnTo>
                  <a:pt x="0" y="0"/>
                </a:lnTo>
                <a:lnTo>
                  <a:pt x="0" y="36905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586510" y="2267947"/>
            <a:ext cx="4762819" cy="6990353"/>
          </a:xfrm>
          <a:custGeom>
            <a:avLst/>
            <a:gdLst/>
            <a:ahLst/>
            <a:cxnLst/>
            <a:rect l="l" t="t" r="r" b="b"/>
            <a:pathLst>
              <a:path w="4762819" h="6990353">
                <a:moveTo>
                  <a:pt x="0" y="0"/>
                </a:moveTo>
                <a:lnTo>
                  <a:pt x="4762819" y="0"/>
                </a:lnTo>
                <a:lnTo>
                  <a:pt x="4762819" y="6990353"/>
                </a:lnTo>
                <a:lnTo>
                  <a:pt x="0" y="69903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8541147" y="1675627"/>
            <a:ext cx="7939653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5443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CONFIGURATION DES TIMERS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41147" y="4137603"/>
            <a:ext cx="7747539" cy="3709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Ce timer (TIM2) est configuré pour générer une PWM de 50KHz: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• PSC = 0 → f_timer = f_clk (pas de division)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• ARR = 1599 → comptage de 0 à 1599 (1600 ticks)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• f_PWM = f_timer / (ARR + 1)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• Le CCR1 à la moitié de l’ARR donne 50 % de rapport cyclique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Son ARR sera varié dynamiquement par l’interruption TIM4 suivant la loi :</a:t>
            </a:r>
          </a:p>
          <a:p>
            <a:pPr algn="just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fs(t)=fconst[1−0.25sin⁡(2π⋅1 Hz⋅t)]fs(t)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1954" y="4024698"/>
            <a:ext cx="11066046" cy="4101344"/>
            <a:chOff x="0" y="0"/>
            <a:chExt cx="1750715" cy="6488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0715" cy="648857"/>
            </a:xfrm>
            <a:custGeom>
              <a:avLst/>
              <a:gdLst/>
              <a:ahLst/>
              <a:cxnLst/>
              <a:rect l="l" t="t" r="r" b="b"/>
              <a:pathLst>
                <a:path w="1750715" h="648857">
                  <a:moveTo>
                    <a:pt x="1547515" y="0"/>
                  </a:moveTo>
                  <a:lnTo>
                    <a:pt x="0" y="0"/>
                  </a:lnTo>
                  <a:lnTo>
                    <a:pt x="203200" y="648857"/>
                  </a:lnTo>
                  <a:lnTo>
                    <a:pt x="1750715" y="648857"/>
                  </a:lnTo>
                  <a:lnTo>
                    <a:pt x="1547515" y="0"/>
                  </a:lnTo>
                  <a:close/>
                </a:path>
              </a:pathLst>
            </a:custGeom>
            <a:solidFill>
              <a:srgbClr val="E4C04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547515" cy="686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1930" y="9543485"/>
            <a:ext cx="18835178" cy="941156"/>
            <a:chOff x="0" y="0"/>
            <a:chExt cx="4960705" cy="2478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60705" cy="247876"/>
            </a:xfrm>
            <a:custGeom>
              <a:avLst/>
              <a:gdLst/>
              <a:ahLst/>
              <a:cxnLst/>
              <a:rect l="l" t="t" r="r" b="b"/>
              <a:pathLst>
                <a:path w="4960705" h="247876">
                  <a:moveTo>
                    <a:pt x="0" y="0"/>
                  </a:moveTo>
                  <a:lnTo>
                    <a:pt x="4960705" y="0"/>
                  </a:lnTo>
                  <a:lnTo>
                    <a:pt x="4960705" y="247876"/>
                  </a:lnTo>
                  <a:lnTo>
                    <a:pt x="0" y="247876"/>
                  </a:lnTo>
                  <a:close/>
                </a:path>
              </a:pathLst>
            </a:custGeom>
            <a:solidFill>
              <a:srgbClr val="15443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60705" cy="285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702299" y="1028700"/>
            <a:ext cx="1557001" cy="739575"/>
          </a:xfrm>
          <a:custGeom>
            <a:avLst/>
            <a:gdLst/>
            <a:ahLst/>
            <a:cxnLst/>
            <a:rect l="l" t="t" r="r" b="b"/>
            <a:pathLst>
              <a:path w="1557001" h="739575">
                <a:moveTo>
                  <a:pt x="1557001" y="0"/>
                </a:moveTo>
                <a:lnTo>
                  <a:pt x="0" y="0"/>
                </a:lnTo>
                <a:lnTo>
                  <a:pt x="0" y="739575"/>
                </a:lnTo>
                <a:lnTo>
                  <a:pt x="1557001" y="739575"/>
                </a:lnTo>
                <a:lnTo>
                  <a:pt x="15570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flipV="1">
            <a:off x="-59985" y="-64882"/>
            <a:ext cx="4027905" cy="3690568"/>
          </a:xfrm>
          <a:custGeom>
            <a:avLst/>
            <a:gdLst/>
            <a:ahLst/>
            <a:cxnLst/>
            <a:rect l="l" t="t" r="r" b="b"/>
            <a:pathLst>
              <a:path w="4027905" h="3690568">
                <a:moveTo>
                  <a:pt x="0" y="3690568"/>
                </a:moveTo>
                <a:lnTo>
                  <a:pt x="4027905" y="3690568"/>
                </a:lnTo>
                <a:lnTo>
                  <a:pt x="4027905" y="0"/>
                </a:lnTo>
                <a:lnTo>
                  <a:pt x="0" y="0"/>
                </a:lnTo>
                <a:lnTo>
                  <a:pt x="0" y="369056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236629" y="2073129"/>
            <a:ext cx="5125422" cy="7185171"/>
          </a:xfrm>
          <a:custGeom>
            <a:avLst/>
            <a:gdLst/>
            <a:ahLst/>
            <a:cxnLst/>
            <a:rect l="l" t="t" r="r" b="b"/>
            <a:pathLst>
              <a:path w="5125422" h="7185171">
                <a:moveTo>
                  <a:pt x="0" y="0"/>
                </a:moveTo>
                <a:lnTo>
                  <a:pt x="5125422" y="0"/>
                </a:lnTo>
                <a:lnTo>
                  <a:pt x="5125422" y="7185171"/>
                </a:lnTo>
                <a:lnTo>
                  <a:pt x="0" y="7185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8541147" y="1675627"/>
            <a:ext cx="7939653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15443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CONFIGURATION DES TIMERS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41147" y="4329755"/>
            <a:ext cx="7747539" cy="270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TIM4 :Génère une interruption périodique  toutes les 2µs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Mesure et maîtrise la cadence de modulation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Déclenche le recalcul de la fréquence PWM dans le callback en mettant à jour ARR de TIM2 pour moduler la fréquence PWM</a:t>
            </a:r>
          </a:p>
          <a:p>
            <a:pPr algn="just">
              <a:lnSpc>
                <a:spcPts val="3920"/>
              </a:lnSpc>
            </a:pPr>
            <a:endParaRPr lang="en-US" sz="2100" b="1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183" y="923925"/>
            <a:ext cx="723414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EXTRAIT DU CODE 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46242" y="103726"/>
            <a:ext cx="10941758" cy="5039774"/>
            <a:chOff x="0" y="0"/>
            <a:chExt cx="2108220" cy="97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8220" cy="971046"/>
            </a:xfrm>
            <a:custGeom>
              <a:avLst/>
              <a:gdLst/>
              <a:ahLst/>
              <a:cxnLst/>
              <a:rect l="l" t="t" r="r" b="b"/>
              <a:pathLst>
                <a:path w="2108220" h="971046">
                  <a:moveTo>
                    <a:pt x="1905020" y="0"/>
                  </a:moveTo>
                  <a:lnTo>
                    <a:pt x="0" y="0"/>
                  </a:lnTo>
                  <a:lnTo>
                    <a:pt x="203200" y="971046"/>
                  </a:lnTo>
                  <a:lnTo>
                    <a:pt x="2108220" y="971046"/>
                  </a:lnTo>
                  <a:lnTo>
                    <a:pt x="1905020" y="0"/>
                  </a:lnTo>
                  <a:close/>
                </a:path>
              </a:pathLst>
            </a:custGeom>
            <a:solidFill>
              <a:srgbClr val="E4C04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1905020" cy="1009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38183" y="5143500"/>
            <a:ext cx="9983122" cy="4546769"/>
          </a:xfrm>
          <a:custGeom>
            <a:avLst/>
            <a:gdLst/>
            <a:ahLst/>
            <a:cxnLst/>
            <a:rect l="l" t="t" r="r" b="b"/>
            <a:pathLst>
              <a:path w="9983122" h="4546769">
                <a:moveTo>
                  <a:pt x="0" y="0"/>
                </a:moveTo>
                <a:lnTo>
                  <a:pt x="9983123" y="0"/>
                </a:lnTo>
                <a:lnTo>
                  <a:pt x="9983123" y="4546769"/>
                </a:lnTo>
                <a:lnTo>
                  <a:pt x="0" y="4546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8193099" y="305113"/>
            <a:ext cx="8577149" cy="4990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Calcul de la fréquence modulée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 = HAL_GetTick()/1000.0f → temps reel du programme en s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fs = f_const*(1 – mod_amp·sin(2π·mod_freq·t))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Préparation du DAC 12 bits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Définition de fs_min et fs_max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Normalisation (fs–fs_min)/(fs_max–fs_min) → [0…1]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Passage à l’échelle 0–4095 et HAL_DAC_SetValue()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Mise à jour de la PWM (TIM2)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arr = timer_clk/fs – 1 → nouvelle période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__HAL_TIM_SET_AUTORELOAD(&amp;htim2, arr)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__HAL_TIM_SET_COMPARE(&amp;htim2, CCR1 = arr/2) → D=50%</a:t>
            </a:r>
          </a:p>
          <a:p>
            <a:pPr marL="406592" lvl="1" indent="-203296" algn="just">
              <a:lnSpc>
                <a:spcPts val="2636"/>
              </a:lnSpc>
              <a:buFont typeface="Arial"/>
              <a:buChar char="•"/>
            </a:pPr>
            <a:r>
              <a:rPr lang="en-US" sz="1883" b="1">
                <a:solidFill>
                  <a:srgbClr val="AF4C0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 mise à jour de la PWM n’est pas opérante avec un intervalle de 2 µs ; elle ne fonctionne qu’avec un intervalle de 1 s.</a:t>
            </a:r>
          </a:p>
          <a:p>
            <a:pPr algn="just">
              <a:lnSpc>
                <a:spcPts val="2636"/>
              </a:lnSpc>
            </a:pPr>
            <a:endParaRPr lang="en-US" sz="1883" b="1">
              <a:solidFill>
                <a:srgbClr val="AF4C0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just">
              <a:lnSpc>
                <a:spcPts val="2636"/>
              </a:lnSpc>
            </a:pPr>
            <a:endParaRPr lang="en-US" sz="1883" b="1">
              <a:solidFill>
                <a:srgbClr val="AF4C0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1930" y="9543485"/>
            <a:ext cx="18835178" cy="941156"/>
            <a:chOff x="0" y="0"/>
            <a:chExt cx="4960705" cy="247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0705" cy="247876"/>
            </a:xfrm>
            <a:custGeom>
              <a:avLst/>
              <a:gdLst/>
              <a:ahLst/>
              <a:cxnLst/>
              <a:rect l="l" t="t" r="r" b="b"/>
              <a:pathLst>
                <a:path w="4960705" h="247876">
                  <a:moveTo>
                    <a:pt x="0" y="0"/>
                  </a:moveTo>
                  <a:lnTo>
                    <a:pt x="4960705" y="0"/>
                  </a:lnTo>
                  <a:lnTo>
                    <a:pt x="4960705" y="247876"/>
                  </a:lnTo>
                  <a:lnTo>
                    <a:pt x="0" y="247876"/>
                  </a:lnTo>
                  <a:close/>
                </a:path>
              </a:pathLst>
            </a:custGeom>
            <a:solidFill>
              <a:srgbClr val="15443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60705" cy="285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3259455"/>
            <a:ext cx="9515416" cy="4832167"/>
            <a:chOff x="0" y="0"/>
            <a:chExt cx="1729185" cy="8875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9185" cy="887570"/>
            </a:xfrm>
            <a:custGeom>
              <a:avLst/>
              <a:gdLst/>
              <a:ahLst/>
              <a:cxnLst/>
              <a:rect l="l" t="t" r="r" b="b"/>
              <a:pathLst>
                <a:path w="1729185" h="887570">
                  <a:moveTo>
                    <a:pt x="1525985" y="0"/>
                  </a:moveTo>
                  <a:lnTo>
                    <a:pt x="0" y="0"/>
                  </a:lnTo>
                  <a:lnTo>
                    <a:pt x="203200" y="887570"/>
                  </a:lnTo>
                  <a:lnTo>
                    <a:pt x="1729185" y="887570"/>
                  </a:lnTo>
                  <a:lnTo>
                    <a:pt x="1525985" y="0"/>
                  </a:lnTo>
                  <a:close/>
                </a:path>
              </a:pathLst>
            </a:custGeom>
            <a:solidFill>
              <a:srgbClr val="E4C049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1525985" cy="9256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360719" y="329655"/>
            <a:ext cx="1471674" cy="699045"/>
          </a:xfrm>
          <a:custGeom>
            <a:avLst/>
            <a:gdLst/>
            <a:ahLst/>
            <a:cxnLst/>
            <a:rect l="l" t="t" r="r" b="b"/>
            <a:pathLst>
              <a:path w="1471674" h="699045">
                <a:moveTo>
                  <a:pt x="0" y="0"/>
                </a:moveTo>
                <a:lnTo>
                  <a:pt x="1471673" y="0"/>
                </a:lnTo>
                <a:lnTo>
                  <a:pt x="1471673" y="699045"/>
                </a:lnTo>
                <a:lnTo>
                  <a:pt x="0" y="69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9144000" y="329655"/>
            <a:ext cx="8836078" cy="5809722"/>
          </a:xfrm>
          <a:custGeom>
            <a:avLst/>
            <a:gdLst/>
            <a:ahLst/>
            <a:cxnLst/>
            <a:rect l="l" t="t" r="r" b="b"/>
            <a:pathLst>
              <a:path w="8836078" h="5809722">
                <a:moveTo>
                  <a:pt x="0" y="0"/>
                </a:moveTo>
                <a:lnTo>
                  <a:pt x="8836078" y="0"/>
                </a:lnTo>
                <a:lnTo>
                  <a:pt x="8836078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-718788" y="192865"/>
            <a:ext cx="559886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15443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RESULTAT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619" y="3259455"/>
            <a:ext cx="7935224" cy="42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Le DAC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génère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une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sinusoïde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fs(t)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conforme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à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nos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formules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, visible sur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l’oscilloscope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  <a:p>
            <a:pPr marL="582932" lvl="1" indent="-291466" algn="just">
              <a:lnSpc>
                <a:spcPts val="3780"/>
              </a:lnSpc>
              <a:buFont typeface="Arial"/>
              <a:buChar char="•"/>
            </a:pP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Bien que le DAC et la PWM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soient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mis à jour dans la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même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fonction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de callback,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ils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ne se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déclenchent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pas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simultanément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 ; on doit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donc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les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afficher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sur deux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voies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séparées</a:t>
            </a:r>
            <a:r>
              <a:rPr lang="en-US" sz="27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.</a:t>
            </a:r>
          </a:p>
          <a:p>
            <a:pPr algn="just">
              <a:lnSpc>
                <a:spcPts val="3780"/>
              </a:lnSpc>
            </a:pPr>
            <a:endParaRPr lang="en-US" sz="27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1930" y="9543485"/>
            <a:ext cx="18835178" cy="941156"/>
            <a:chOff x="0" y="0"/>
            <a:chExt cx="4960705" cy="2478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0705" cy="247876"/>
            </a:xfrm>
            <a:custGeom>
              <a:avLst/>
              <a:gdLst/>
              <a:ahLst/>
              <a:cxnLst/>
              <a:rect l="l" t="t" r="r" b="b"/>
              <a:pathLst>
                <a:path w="4960705" h="247876">
                  <a:moveTo>
                    <a:pt x="0" y="0"/>
                  </a:moveTo>
                  <a:lnTo>
                    <a:pt x="4960705" y="0"/>
                  </a:lnTo>
                  <a:lnTo>
                    <a:pt x="4960705" y="247876"/>
                  </a:lnTo>
                  <a:lnTo>
                    <a:pt x="0" y="247876"/>
                  </a:lnTo>
                  <a:close/>
                </a:path>
              </a:pathLst>
            </a:custGeom>
            <a:solidFill>
              <a:srgbClr val="15443C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60705" cy="285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60719" y="329655"/>
            <a:ext cx="1471674" cy="699045"/>
          </a:xfrm>
          <a:custGeom>
            <a:avLst/>
            <a:gdLst/>
            <a:ahLst/>
            <a:cxnLst/>
            <a:rect l="l" t="t" r="r" b="b"/>
            <a:pathLst>
              <a:path w="1471674" h="699045">
                <a:moveTo>
                  <a:pt x="0" y="0"/>
                </a:moveTo>
                <a:lnTo>
                  <a:pt x="1471673" y="0"/>
                </a:lnTo>
                <a:lnTo>
                  <a:pt x="1471673" y="699045"/>
                </a:lnTo>
                <a:lnTo>
                  <a:pt x="0" y="699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634099" y="1386665"/>
            <a:ext cx="14366482" cy="787163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718788" y="192865"/>
            <a:ext cx="5598867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15443C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Personnalisé</PresentationFormat>
  <Paragraphs>30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League Spartan</vt:lpstr>
      <vt:lpstr>Open Sauce Bold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Chip Factory</dc:title>
  <cp:lastModifiedBy>hassan sarih</cp:lastModifiedBy>
  <cp:revision>2</cp:revision>
  <dcterms:created xsi:type="dcterms:W3CDTF">2006-08-16T00:00:00Z</dcterms:created>
  <dcterms:modified xsi:type="dcterms:W3CDTF">2025-07-30T13:35:27Z</dcterms:modified>
  <dc:identifier>DAGuooZKVzc</dc:identifier>
</cp:coreProperties>
</file>